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0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93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3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922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850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953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640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911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64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9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788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39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4967-56AC-450C-A04F-39561B662697}" type="datetimeFigureOut">
              <a:rPr lang="es-CO" smtClean="0"/>
              <a:t>1/09/2021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317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2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4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0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37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01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79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4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2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48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899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Vanegas</dc:creator>
  <cp:lastModifiedBy>Christian Vanegas</cp:lastModifiedBy>
  <cp:revision>2</cp:revision>
  <dcterms:created xsi:type="dcterms:W3CDTF">2021-04-23T20:56:43Z</dcterms:created>
  <dcterms:modified xsi:type="dcterms:W3CDTF">2021-09-01T20:55:13Z</dcterms:modified>
</cp:coreProperties>
</file>