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5" r:id="rId4"/>
    <p:sldId id="26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16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6930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43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922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850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953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640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911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664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590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7885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39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94967-56AC-450C-A04F-39561B662697}" type="datetimeFigureOut">
              <a:rPr lang="es-CO" smtClean="0"/>
              <a:t>23/08/2021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0A8FF-09DF-4256-85B9-64E75918F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317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425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240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05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66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193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399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477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374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01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792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99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147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823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485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899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Panorámica</PresentationFormat>
  <Paragraphs>0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Christian Vanegas</dc:creator>
  <cp:lastModifiedBy>Cuenta Microsoft</cp:lastModifiedBy>
  <cp:revision>3</cp:revision>
  <dcterms:created xsi:type="dcterms:W3CDTF">2021-04-23T20:56:43Z</dcterms:created>
  <dcterms:modified xsi:type="dcterms:W3CDTF">2021-08-24T00:01:03Z</dcterms:modified>
</cp:coreProperties>
</file>