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5" r:id="rId4"/>
    <p:sldId id="266" r:id="rId5"/>
    <p:sldId id="257" r:id="rId6"/>
    <p:sldId id="258" r:id="rId7"/>
    <p:sldId id="259" r:id="rId8"/>
    <p:sldId id="260" r:id="rId9"/>
    <p:sldId id="261" r:id="rId10"/>
    <p:sldId id="262" r:id="rId11"/>
    <p:sldId id="268" r:id="rId12"/>
    <p:sldId id="269" r:id="rId13"/>
    <p:sldId id="263" r:id="rId14"/>
    <p:sldId id="264" r:id="rId1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16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6930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43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922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8501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953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640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9118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664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590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7885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399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317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425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240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357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702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0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86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374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019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792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994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147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823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485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8990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Panorámica</PresentationFormat>
  <Paragraphs>0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Christian Vanegas</dc:creator>
  <cp:lastModifiedBy>Cuenta Microsoft</cp:lastModifiedBy>
  <cp:revision>7</cp:revision>
  <dcterms:created xsi:type="dcterms:W3CDTF">2021-04-23T20:56:43Z</dcterms:created>
  <dcterms:modified xsi:type="dcterms:W3CDTF">2021-08-24T00:01:32Z</dcterms:modified>
</cp:coreProperties>
</file>